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ink/ink8.xml" ContentType="application/inkml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ink/ink6.xml" ContentType="application/inkml+xml"/>
  <Override PartName="/ppt/ink/ink7.xml" ContentType="application/inkml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ink/ink3.xml" ContentType="application/inkml+xml"/>
  <Override PartName="/ppt/ink/ink4.xml" ContentType="application/inkml+xml"/>
  <Override PartName="/ppt/ink/ink5.xml" ContentType="application/inkml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slideLayouts/slideLayout10.xml" ContentType="application/vnd.openxmlformats-officedocument.presentationml.slideLayout+xml"/>
  <Default Extension="tiff" ContentType="image/tiff"/>
  <Override PartName="/ppt/ink/ink10.xml" ContentType="application/inkml+xml"/>
  <Override PartName="/ppt/ink/ink11.xml" ContentType="application/inkml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ink/ink9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7" r:id="rId9"/>
    <p:sldId id="262" r:id="rId10"/>
    <p:sldId id="266" r:id="rId11"/>
    <p:sldId id="265" r:id="rId12"/>
    <p:sldId id="263" r:id="rId13"/>
    <p:sldId id="269" r:id="rId14"/>
    <p:sldId id="270" r:id="rId15"/>
    <p:sldId id="268" r:id="rId16"/>
    <p:sldId id="271" r:id="rId17"/>
    <p:sldId id="272" r:id="rId18"/>
    <p:sldId id="273" r:id="rId19"/>
    <p:sldId id="274" r:id="rId20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16A6F"/>
    <a:srgbClr val="81AFB5"/>
    <a:srgbClr val="016565"/>
    <a:srgbClr val="003300"/>
    <a:srgbClr val="C4E0EA"/>
    <a:srgbClr val="C9FFFF"/>
    <a:srgbClr val="F7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33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19-03-10T15:30:43.186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F94600F-BC9C-4341-B065-9A2994DE3F81}" emma:medium="tactile" emma:mode="ink">
          <msink:context xmlns:msink="http://schemas.microsoft.com/ink/2010/main" type="inkDrawing" rotatedBoundingBox="8021,6295 10739,6042 10745,6103 8026,6356" shapeName="Other"/>
        </emma:interpretation>
      </emma:emma>
    </inkml:annotationXML>
    <inkml:trace contextRef="#ctx0" brushRef="#br0">0 255 0,'22'0'250,"0"0"-234,1 0-1,-1 0 1,23 0 0,-22 0-16,-1 0 15,1 0-15,-23-22 16,45 22 0,-23 0-1,1 0-15,-1-23 16,23 23-1,0-22 17,-22 22-17,-1 0-15,1 0 16,-1 0 0,1 0-16,-1 0 15,0 0 1,23 0-1,0 0 1,-22 0 0,-1-23-1,23 1 1,0 22 0,-22 0-1,22 0 1,-23 0-1,1 0-15,-1 0 16,1 0 0,-1 0-16,23 0 15,-23 0 1,1-22-16,-1 22 16,23 0 15,-22 0 0,-1 0-15,1 0-1,-1 0 1,1 0 31,-1 0-32,1 0 1,22 0 0,0 0-1,-23 0 1,23 0 15,-22 0-15,-1 0-1,1 0-15,-1-23 16,0 23 0,1 0 15,-1 0-15,1 0-1,-1-22 1,23 22-1,0 0 17,0 0 15,-22 0-47,-1 0 31,1 0-31,-1 0 15,1 0 1,-1 0 0,1 0 31,-1 0-32,1 0-15,-1 0 47,1 0-31,-1 0-1,0 0 1,1 0 15,-1-23 0,1 23 16,-1-22-47,1 22 47,-1 0-47,1 0 47,-1 0-16,1-23 1,-1 23-17,1 0 1,22 0 31,-23 0-32,1 0 32,-1 0 16,1 0-32,-1 0-15,1 0-1,22 0 1,-23 0 46,0 0-46,1 0 0,-1 0 15,1 0 16,-1 0-16,1 0 31,-1 0-30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19-03-10T18:57:33.858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8EF3F6C-EE67-4231-8FEF-6268F80164EF}" emma:medium="tactile" emma:mode="ink">
          <msink:context xmlns:msink="http://schemas.microsoft.com/ink/2010/main" type="writingRegion" rotatedBoundingBox="5912,7058 6226,7058 6226,7103 5912,7103"/>
        </emma:interpretation>
      </emma:emma>
    </inkml:annotationXML>
    <inkml:traceGroup>
      <inkml:annotationXML>
        <emma:emma xmlns:emma="http://www.w3.org/2003/04/emma" version="1.0">
          <emma:interpretation id="{33CFB218-D4E2-4A91-86CA-FF24E08E39C3}" emma:medium="tactile" emma:mode="ink">
            <msink:context xmlns:msink="http://schemas.microsoft.com/ink/2010/main" type="paragraph" rotatedBoundingBox="5912,7058 6226,7058 6226,7103 5912,71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E451FA2-AD6F-4A3E-A090-7075B69D22F3}" emma:medium="tactile" emma:mode="ink">
              <msink:context xmlns:msink="http://schemas.microsoft.com/ink/2010/main" type="line" rotatedBoundingBox="5912,7058 6226,7058 6226,7103 5912,7103"/>
            </emma:interpretation>
          </emma:emma>
        </inkml:annotationXML>
        <inkml:traceGroup>
          <inkml:annotationXML>
            <emma:emma xmlns:emma="http://www.w3.org/2003/04/emma" version="1.0">
              <emma:interpretation id="{C450C710-D776-4E6D-89E2-CC48C4906FBD}" emma:medium="tactile" emma:mode="ink">
                <msink:context xmlns:msink="http://schemas.microsoft.com/ink/2010/main" type="inkWord" rotatedBoundingBox="5912,7058 6226,7058 6226,7103 5912,7103"/>
              </emma:interpretation>
              <emma:one-of disjunction-type="recognition" id="oneOf0">
                <emma:interpretation id="interp0" emma:lang="ru-RU" emma:confidence="0">
                  <emma:literal>-</emma:literal>
                </emma:interpretation>
                <emma:interpretation id="interp1" emma:lang="ru-RU" emma:confidence="0">
                  <emma:literal>.</emma:literal>
                </emma:interpretation>
                <emma:interpretation id="interp2" emma:lang="ru-RU" emma:confidence="0">
                  <emma:literal>и</emma:literal>
                </emma:interpretation>
                <emma:interpretation id="interp3" emma:lang="ru-RU" emma:confidence="0">
                  <emma:literal>=</emma:literal>
                </emma:interpretation>
                <emma:interpretation id="interp4" emma:lang="ru-RU" emma:confidence="0">
                  <emma:literal>°</emma:literal>
                </emma:interpretation>
              </emma:one-of>
            </emma:emma>
          </inkml:annotationXML>
          <inkml:trace contextRef="#ctx0" brushRef="#br0">22 46 0,'-22'0'360,"44"-23"-251,1 23-93,22 0-1,-1 0 16,-21 0 1,-1 0-17,1-22 1,-1 22 171,1 0-171,-1 0-16,1 0 16,-1 0 31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19-03-10T18:57:36.902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514AA17-46C1-44C9-A897-4B02B848DF09}" emma:medium="tactile" emma:mode="ink">
          <msink:context xmlns:msink="http://schemas.microsoft.com/ink/2010/main" type="writingRegion" rotatedBoundingBox="19983,6698 20545,6698 20545,6900 19983,6900"/>
        </emma:interpretation>
      </emma:emma>
    </inkml:annotationXML>
    <inkml:traceGroup>
      <inkml:annotationXML>
        <emma:emma xmlns:emma="http://www.w3.org/2003/04/emma" version="1.0">
          <emma:interpretation id="{379956F0-1A16-4224-9E59-377D8B954CEF}" emma:medium="tactile" emma:mode="ink">
            <msink:context xmlns:msink="http://schemas.microsoft.com/ink/2010/main" type="paragraph" rotatedBoundingBox="19983,6698 20545,6698 20545,6900 19983,69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0CE14F-8932-4886-914D-867EDDA19B2B}" emma:medium="tactile" emma:mode="ink">
              <msink:context xmlns:msink="http://schemas.microsoft.com/ink/2010/main" type="line" rotatedBoundingBox="19983,6698 20545,6698 20545,6900 19983,6900"/>
            </emma:interpretation>
          </emma:emma>
        </inkml:annotationXML>
        <inkml:traceGroup>
          <inkml:annotationXML>
            <emma:emma xmlns:emma="http://www.w3.org/2003/04/emma" version="1.0">
              <emma:interpretation id="{AC39CE5B-582B-4A4B-8BA6-9033713D0DA0}" emma:medium="tactile" emma:mode="ink">
                <msink:context xmlns:msink="http://schemas.microsoft.com/ink/2010/main" type="inkWord" rotatedBoundingBox="19983,6698 20545,6698 20545,6900 19983,6900"/>
              </emma:interpretation>
              <emma:one-of disjunction-type="recognition" id="oneOf0">
                <emma:interpretation id="interp0" emma:lang="ru-RU" emma:confidence="0">
                  <emma:literal>-</emma:literal>
                </emma:interpretation>
                <emma:interpretation id="interp1" emma:lang="ru-RU" emma:confidence="0">
                  <emma:literal>.</emma:literal>
                </emma:interpretation>
                <emma:interpretation id="interp2" emma:lang="ru-RU" emma:confidence="0">
                  <emma:literal>г</emma:literal>
                </emma:interpretation>
                <emma:interpretation id="interp3" emma:lang="ru-RU" emma:confidence="0">
                  <emma:literal>и</emma:literal>
                </emma:interpretation>
                <emma:interpretation id="interp4" emma:lang="ru-RU" emma:confidence="0">
                  <emma:literal>'</emma:literal>
                </emma:interpretation>
              </emma:one-of>
            </emma:emma>
          </inkml:annotationXML>
          <inkml:trace contextRef="#ctx0" brushRef="#br0">0 23 0,'0'-23'219,"22"23"-203,1 23 15,-1-23-15,1 0-1,-1 22-15,1-22 16,-1 0-1,-22 22-15,23-22 32,-1 23 30,1-23-31,-1 22-15,0 1 0,1-23-1,44 67-15,-44-67 32,-1 0-17,1 0 16,-1 0 1,23 0-32,-22 0 468,-1 0-452,1 0 15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19-03-10T16:13:27.663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1FDDA6A-DBF6-4C55-B237-64C71B6940C9}" emma:medium="tactile" emma:mode="ink">
          <msink:context xmlns:msink="http://schemas.microsoft.com/ink/2010/main" type="writingRegion" rotatedBoundingBox="13532,6833 18522,6833 18522,7013 13532,7013"/>
        </emma:interpretation>
      </emma:emma>
    </inkml:annotationXML>
    <inkml:traceGroup>
      <inkml:annotationXML>
        <emma:emma xmlns:emma="http://www.w3.org/2003/04/emma" version="1.0">
          <emma:interpretation id="{25B0E891-BA1C-4268-9872-8EE9D57F6B77}" emma:medium="tactile" emma:mode="ink">
            <msink:context xmlns:msink="http://schemas.microsoft.com/ink/2010/main" type="paragraph" rotatedBoundingBox="13532,6833 18522,6833 18522,7013 13532,70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32DF379-1BD4-4BDA-B873-59F1C707FE9A}" emma:medium="tactile" emma:mode="ink">
              <msink:context xmlns:msink="http://schemas.microsoft.com/ink/2010/main" type="line" rotatedBoundingBox="13532,6833 18522,6833 18522,7013 13532,7013"/>
            </emma:interpretation>
          </emma:emma>
        </inkml:annotationXML>
        <inkml:traceGroup>
          <inkml:annotationXML>
            <emma:emma xmlns:emma="http://www.w3.org/2003/04/emma" version="1.0">
              <emma:interpretation id="{46021496-6622-480A-AC6E-B4E20A784A57}" emma:medium="tactile" emma:mode="ink">
                <msink:context xmlns:msink="http://schemas.microsoft.com/ink/2010/main" type="inkWord" rotatedBoundingBox="13528,6911 15935,6826 15939,6927 13532,7013"/>
              </emma:interpretation>
              <emma:one-of disjunction-type="recognition" id="oneOf0">
                <emma:interpretation id="interp0" emma:lang="ru-RU" emma:confidence="0">
                  <emma:literal>-</emma:literal>
                </emma:interpretation>
                <emma:interpretation id="interp1" emma:lang="ru-RU" emma:confidence="0">
                  <emma:literal>.</emma:literal>
                </emma:interpretation>
                <emma:interpretation id="interp2" emma:lang="ru-RU" emma:confidence="0">
                  <emma:literal>г</emma:literal>
                </emma:interpretation>
                <emma:interpretation id="interp3" emma:lang="ru-RU" emma:confidence="0">
                  <emma:literal>и</emma:literal>
                </emma:interpretation>
                <emma:interpretation id="interp4" emma:lang="ru-RU" emma:confidence="0">
                  <emma:literal>с</emma:literal>
                </emma:interpretation>
              </emma:one-of>
            </emma:emma>
          </inkml:annotationXML>
          <inkml:trace contextRef="#ctx0" brushRef="#br0">0 167 0,'0'-23'297,"0"1"-282,22-1 1,23 1 15,0 22 16,0 0-31,-23 0-1,1 0 1,-1 0-1,1 0 1,-1 0 15,1 0-15,-1-23-16,1 23 437,22 0-421,0 0-16,22 0 16,-22 0-16,22 0 15,-44 0-15,-1 0 16,1 0 0,-1 0 202,23 0-218,23 0 16,-23 0-16,0 0 16,0 0-16,-23 0 15,23 0-15,0 0 16,-22 0-1,-1 0 1,0 0 0,1 0 31,-1 0-32,23 0 16,-22 0-15,-1 0 0,1 0-16,-1 0 15,1 0 1,-1 0 0,1 0-16,-1 0 15,1 0-15,-1 0 16,1 0-1,-1 0-15,1 0 16,-1 0-16,1 0 16,-1 0-16,1 0 15,21-22 1,-21 22 0,22 0-16,0 0 31,-23 0 0,1 0-15,-1 0-16,1 0 15,-1 0 1,1 0-16,-1-23 16,1 23-1,22 0 1,-23 0-16,1 0 15,-1 0-15,1 0 16,-1 0 0,1 0-1,-1 0 1,0 0 0,1 0-16,-1 0 31,1 0-31,-1 0 31,1 0-15,-1 0-16,1 0 31,-1 0-31,1 0 31,-1 0 16,1 0-16</inkml:trace>
        </inkml:traceGroup>
        <inkml:traceGroup>
          <inkml:annotationXML>
            <emma:emma xmlns:emma="http://www.w3.org/2003/04/emma" version="1.0">
              <emma:interpretation id="{2A3D627F-3211-458A-B595-69A99038301C}" emma:medium="tactile" emma:mode="ink">
                <msink:context xmlns:msink="http://schemas.microsoft.com/ink/2010/main" type="inkWord" rotatedBoundingBox="16903,6833 18522,6833 18522,6848 16903,6848"/>
              </emma:interpretation>
              <emma:one-of disjunction-type="recognition" id="oneOf1">
                <emma:interpretation id="interp5" emma:lang="ru-RU" emma:confidence="0">
                  <emma:literal>-</emma:literal>
                </emma:interpretation>
                <emma:interpretation id="interp6" emma:lang="ru-RU" emma:confidence="0">
                  <emma:literal>.</emma:literal>
                </emma:interpretation>
                <emma:interpretation id="interp7" emma:lang="ru-RU" emma:confidence="0">
                  <emma:literal>г</emma:literal>
                </emma:interpretation>
                <emma:interpretation id="interp8" emma:lang="ru-RU" emma:confidence="0">
                  <emma:literal>=</emma:literal>
                </emma:interpretation>
                <emma:interpretation id="interp9" emma:lang="ru-RU" emma:confidence="0">
                  <emma:literal>€</emma:literal>
                </emma:interpretation>
              </emma:one-of>
            </emma:emma>
          </inkml:annotationXML>
          <inkml:trace contextRef="#ctx0" brushRef="#br0" timeOffset="12672.4785">3371-13 0,'23'0'203,"-1"0"-203,1 0 16,-1 0 15,1 0 1,-1 0-32,1 0 31,-1 0-31,1 0 31,-1 0-15,1 0 15,-1 0 63,0 0-79,1 0 1,22 0 0,-23 0-1,1 0 1,44 0-1,-22 0 17,-22 0-17,22 0 17,-23 0-17,1 0 16,-1 0-15,1 0 0,22 0-1,-23 0 1,23 0 0,-23 0 15,1 0-31,-1 0 15,1 0 1,-1 0-16,1 0 16,22 0 15,0 0 0,0 0 0,-23 0 1,1 0-32,-1 0 15,1 0-15,22 0 16,-23 0 0,1 0-1,-1 0 1,1 0-1,-1 0 1,0 0 0,1 0 15,-1 0-15,1 0 15,22 0-31,-23 0 78,1 0 172,-1 0-234,1 0-16,-1 0 15,1 0 1,-1 0-1,1 0 376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19-03-10T17:09:16.025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258FDCD-79F1-4B1F-BC62-3D28CB0A88F6}" emma:medium="tactile" emma:mode="ink">
          <msink:context xmlns:msink="http://schemas.microsoft.com/ink/2010/main" type="inkDrawing" rotatedBoundingBox="15849,6191 17848,6245 17844,6369 15846,6315" shapeName="Other"/>
        </emma:interpretation>
      </emma:emma>
    </inkml:annotationXML>
    <inkml:trace contextRef="#ctx0" brushRef="#br0">0 127 0,'0'-23'16,"22"23"0,1-22-1,-1 22 1,1-23 0,-1 23-1,1 0 1,-1 0-1,1-22 1,-1 22-16,23 0 16,-22 0-16,22 0 15,-23 0 17,0 0-32,1 0 15,-1 0-15,23 0 31,-22 0-15,-1 0 0,23 0 15,-22 0-31,22 0 16,-23 0 15,1 0-31,-1 0 15,1 0 1,-1 0 0,1 0-1,-1 0 17,1 0-17,-1 0-15,23 0 31,-23 0-15,1 0-16,-1 0 63,1 0-63,-1 0 15,1 0 1,-1 0-16,1 0 15,-1 0 1,1 0 0,-1 0 109,23 0-110,-22 0 17,-1 0-1,23 0 47,-22 0-62,-1 0-1,1 22 1,-1-22-1,-22 23 48,22-23-16,1 0-32,-1 0 1,1 0-16,-1 0 16,1 0 187,-1 0-188,1 0 1,-1 0 0,1 0 31,-1 0-1,1 0-30,-1 22 15,1-22 94,-1 0-125,23 0 16,-22 0 0,-1 0-1,1 0 16,-1 0-31,1 0 16,-1 0 0,0 0-16,1 0 31,-1 0-15,1 0-1,-1 0-15,1 0 16,-1 0-1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19-03-10T16:17:53.766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03229D41-45D3-4380-9EED-1A9F47877FB1}" emma:medium="tactile" emma:mode="ink">
          <msink:context xmlns:msink="http://schemas.microsoft.com/ink/2010/main" type="inkDrawing" rotatedBoundingBox="4922,6044 7058,5732 7080,5889 4945,6201" semanticType="callout" shapeName="Other"/>
        </emma:interpretation>
      </emma:emma>
    </inkml:annotationXML>
    <inkml:trace contextRef="#ctx0" brushRef="#br0">0 314 0,'22'0'171,"1"0"-155,21 0-16,24 0 16,-23 0-16,22 0 15,1 0-15,-46 0 16,1 0-16,-1 0 16,1 0-16,-1 0 31,1 0 31,22 0-62,-23 0 16,1 0 0,-1 0-16,23 0 15,-23 0 1,23 0-1,-22 0-15,-1 0 63,1 0-16,22 0-32,-23 0-15,1 0 16,-1 0-16,1 0 16,-1 0-1,1 0 1,-1 0 0,1 0 109,22 0-125,-23 0 15,1 0 1,-1-22-1,0 22-15,23 0 16,-22 0 0,22 0 156,0-23-157,-23 23-15,23-22 16,-22 22-16,-1 0 15,46-23-15,-46 23 16,1 0-16,22 0 16,-45-22-16,44 22 15,-21-23 1,-1 23 0,1 0-1,-1-22 1,1 22-1,22-45 1,-23 45 0,1 0-1,22-23 1,-23 1-16,1 22 94,-1 0-94,46-23 47,-46 23 31,1 0-47,-1 0 219,1 0-250,-1 0 16,0-22-16,1 0 15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19-03-10T16:17:56.125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146C830-E639-4B69-8548-71ADC167B96A}" emma:medium="tactile" emma:mode="ink">
          <msink:context xmlns:msink="http://schemas.microsoft.com/ink/2010/main" type="inkDrawing" rotatedBoundingBox="8091,5507 9889,5505 9890,6045 8092,6047" semanticType="callout" shapeName="Other"/>
        </emma:interpretation>
      </emma:emma>
    </inkml:annotationXML>
    <inkml:trace contextRef="#ctx0" brushRef="#br0">0 0 0,'0'22'62,"180"181"48,-158-181-95,1 0-15,-1 1 16,46-1 0,-46 1 15,-22-1-31,23-22 31,-1 23-31,1-23 16,-1 0-1,1 0 17,-1 22-32,0-22 31,23 23-31,0-1 31,-22 1-15,-1-23-1,1 0 1,22 0-16,0 45 31,-23-45 0,1 0-31,-1 0 16,1 0 0,-1 0-1,1 0 1,-1 0 0,23 0-1,-23 22 1,1-22-1,-1 0 17,23 0-17,-22 0 1,-1 0 0,1 0-1,-1 0 1,1-22-1,22-1 1,45-22 15,-68 23 16,1 22-31,-1 0-16,23 0 15,-22 0 17,21-45-17,-44 22 1,45 1 15,-22 22-15,-1-23 15,1 23 0,-1 0-31,23-45 16,-45 23 15,23 22-15,-1 0-16,1-22 15,-1-1 17,1 1-1,-1 22-15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19-03-10T18:39:08.876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670CD73-270A-490D-BBA9-7BF169EA11A3}" emma:medium="tactile" emma:mode="ink">
          <msink:context xmlns:msink="http://schemas.microsoft.com/ink/2010/main" type="writingRegion" rotatedBoundingBox="4158,7687 5327,7687 5327,7732 4158,7732"/>
        </emma:interpretation>
      </emma:emma>
    </inkml:annotationXML>
    <inkml:traceGroup>
      <inkml:annotationXML>
        <emma:emma xmlns:emma="http://www.w3.org/2003/04/emma" version="1.0">
          <emma:interpretation id="{70AF0F1F-C24F-43ED-95CE-979A00987F8B}" emma:medium="tactile" emma:mode="ink">
            <msink:context xmlns:msink="http://schemas.microsoft.com/ink/2010/main" type="paragraph" rotatedBoundingBox="4158,7687 5327,7687 5327,7732 4158,77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999B4CE-AC29-4FFD-AF6F-E055C0F0F25A}" emma:medium="tactile" emma:mode="ink">
              <msink:context xmlns:msink="http://schemas.microsoft.com/ink/2010/main" type="line" rotatedBoundingBox="4158,7687 5327,7687 5327,7732 4158,7732"/>
            </emma:interpretation>
          </emma:emma>
        </inkml:annotationXML>
        <inkml:traceGroup>
          <inkml:annotationXML>
            <emma:emma xmlns:emma="http://www.w3.org/2003/04/emma" version="1.0">
              <emma:interpretation id="{CA24FBBB-DA91-4466-969E-617FE08D56B6}" emma:medium="tactile" emma:mode="ink">
                <msink:context xmlns:msink="http://schemas.microsoft.com/ink/2010/main" type="inkWord" rotatedBoundingBox="4158,7687 5327,7687 5327,7732 4158,7732"/>
              </emma:interpretation>
              <emma:one-of disjunction-type="recognition" id="oneOf0">
                <emma:interpretation id="interp0" emma:lang="ru-RU" emma:confidence="0">
                  <emma:literal>-</emma:literal>
                </emma:interpretation>
                <emma:interpretation id="interp1" emma:lang="ru-RU" emma:confidence="0">
                  <emma:literal>.</emma:literal>
                </emma:interpretation>
                <emma:interpretation id="interp2" emma:lang="ru-RU" emma:confidence="0">
                  <emma:literal>г</emma:literal>
                </emma:interpretation>
                <emma:interpretation id="interp3" emma:lang="ru-RU" emma:confidence="0">
                  <emma:literal>и</emma:literal>
                </emma:interpretation>
                <emma:interpretation id="interp4" emma:lang="ru-RU" emma:confidence="0">
                  <emma:literal>с</emma:literal>
                </emma:interpretation>
              </emma:one-of>
            </emma:emma>
          </inkml:annotationXML>
          <inkml:trace contextRef="#ctx0" brushRef="#br0">0 57 0,'45'0'266,"0"0"-235,-22 0-31,22 0 16,-23 0-16,1 0 15,-1 0 1,1 0-16,-1 0 16,1 0-16,21 0 15,-21 0-15,-1 0 16,1 0-16,-1-22 16,1 22-16,-1 0 15,1 0 1,-1 0-1,1 0 1,22 0-16,-23 0 16,23 0-16,0 0 15,0 0 1,-22 0 46,-1 0-30,23 0-32,-23-23 15,1 23 1,-1 0 0,1 0-1,-1 0-15,23 0 31,-22 0-31,-1 0 16,1 0 15,-1 0-15,23 0 15,-22 0 0,-1 0-15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19-03-10T18:54:11.481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2B984B3-A9D9-4730-9261-BB830D3E8829}" emma:medium="tactile" emma:mode="ink">
          <msink:context xmlns:msink="http://schemas.microsoft.com/ink/2010/main" type="writingRegion" rotatedBoundingBox="6518,7215 7755,7215 7755,8429 6518,8429"/>
        </emma:interpretation>
      </emma:emma>
    </inkml:annotationXML>
    <inkml:traceGroup>
      <inkml:annotationXML>
        <emma:emma xmlns:emma="http://www.w3.org/2003/04/emma" version="1.0">
          <emma:interpretation id="{38A7377B-5124-4FF9-A46D-A7CAFC367AC9}" emma:medium="tactile" emma:mode="ink">
            <msink:context xmlns:msink="http://schemas.microsoft.com/ink/2010/main" type="paragraph" rotatedBoundingBox="6518,7215 7755,7215 7755,8429 6518,84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84971FA-5326-4251-BF57-DD4B2B759061}" emma:medium="tactile" emma:mode="ink">
              <msink:context xmlns:msink="http://schemas.microsoft.com/ink/2010/main" type="line" rotatedBoundingBox="6518,7215 7755,7215 7755,8429 6518,8429"/>
            </emma:interpretation>
          </emma:emma>
        </inkml:annotationXML>
        <inkml:traceGroup>
          <inkml:annotationXML>
            <emma:emma xmlns:emma="http://www.w3.org/2003/04/emma" version="1.0">
              <emma:interpretation id="{D3D26EA8-696D-461C-ACBB-E7F0965538B0}" emma:medium="tactile" emma:mode="ink">
                <msink:context xmlns:msink="http://schemas.microsoft.com/ink/2010/main" type="inkWord" rotatedBoundingBox="7350,8406 7755,8406 7755,8429 7350,8429"/>
              </emma:interpretation>
              <emma:one-of disjunction-type="recognition" id="oneOf0">
                <emma:interpretation id="interp0" emma:lang="ru-RU" emma:confidence="0">
                  <emma:literal>=</emma:literal>
                </emma:interpretation>
                <emma:interpretation id="interp1" emma:lang="ru-RU" emma:confidence="0">
                  <emma:literal>с</emma:literal>
                </emma:interpretation>
                <emma:interpretation id="interp2" emma:lang="ru-RU" emma:confidence="0">
                  <emma:literal>“</emma:literal>
                </emma:interpretation>
                <emma:interpretation id="interp3" emma:lang="ru-RU" emma:confidence="0">
                  <emma:literal>«</emma:literal>
                </emma:interpretation>
                <emma:interpretation id="interp4" emma:lang="ru-RU" emma:confidence="0">
                  <emma:literal>:</emma:literal>
                </emma:interpretation>
              </emma:one-of>
            </emma:emma>
          </inkml:annotationXML>
          <inkml:trace contextRef="#ctx0" brushRef="#br0">832 1191 0,'23'0'188,"22"0"-173,-23 0-15,1 0 16,-1 0 15,23 0-31,-23 0 94,1 0-79,-1 0 1,1 0 0,-1 0-1,1 0 1,-1 0 0,1 0-1,-1 0 1,1 23 15</inkml:trace>
          <inkml:trace contextRef="#ctx0" brushRef="#br0" timeOffset="-7859.3958">0 0 0,'0'23'250,"23"-23"-141,-1 0-93,1 0-1,-1 22 1,1-22-1,22 0-15,0 22 16,0-22-16,0 0 16,-23 0-16,23 0 31,-22 0 188,-1 0-219,1 0 15,22 0 1,-23 0-16,45 0 16,-22 0-1,-22 0-15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19-03-10T18:54:06.606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BB33018-A1A0-446B-9189-9D5C48AA5BCF}" emma:medium="tactile" emma:mode="ink">
          <msink:context xmlns:msink="http://schemas.microsoft.com/ink/2010/main" type="writingRegion" rotatedBoundingBox="17915,7238 18185,7238 18185,7282 17915,7282"/>
        </emma:interpretation>
      </emma:emma>
    </inkml:annotationXML>
    <inkml:traceGroup>
      <inkml:annotationXML>
        <emma:emma xmlns:emma="http://www.w3.org/2003/04/emma" version="1.0">
          <emma:interpretation id="{188D5275-F179-4DC4-8E89-33AEEC7A77F0}" emma:medium="tactile" emma:mode="ink">
            <msink:context xmlns:msink="http://schemas.microsoft.com/ink/2010/main" type="paragraph" rotatedBoundingBox="17915,7238 18185,7238 18185,7282 17915,72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120FB4-3080-4DF5-B40B-FDAF1866A52C}" emma:medium="tactile" emma:mode="ink">
              <msink:context xmlns:msink="http://schemas.microsoft.com/ink/2010/main" type="line" rotatedBoundingBox="17915,7238 18185,7238 18185,7282 17915,7282"/>
            </emma:interpretation>
          </emma:emma>
        </inkml:annotationXML>
        <inkml:traceGroup>
          <inkml:annotationXML>
            <emma:emma xmlns:emma="http://www.w3.org/2003/04/emma" version="1.0">
              <emma:interpretation id="{C443A525-D673-4DC0-9460-76CF37D82A00}" emma:medium="tactile" emma:mode="ink">
                <msink:context xmlns:msink="http://schemas.microsoft.com/ink/2010/main" type="inkWord" rotatedBoundingBox="17915,7238 18185,7238 18185,7282 17915,7282"/>
              </emma:interpretation>
              <emma:one-of disjunction-type="recognition" id="oneOf0">
                <emma:interpretation id="interp0" emma:lang="ru-RU" emma:confidence="0">
                  <emma:literal>-</emma:literal>
                </emma:interpretation>
                <emma:interpretation id="interp1" emma:lang="ru-RU" emma:confidence="0">
                  <emma:literal>.</emma:literal>
                </emma:interpretation>
                <emma:interpretation id="interp2" emma:lang="ru-RU" emma:confidence="0">
                  <emma:literal>,</emma:literal>
                </emma:interpretation>
                <emma:interpretation id="interp3" emma:lang="ru-RU" emma:confidence="0">
                  <emma:literal>и</emma:literal>
                </emma:interpretation>
                <emma:interpretation id="interp4" emma:lang="ru-RU" emma:confidence="0">
                  <emma:literal>с</emma:literal>
                </emma:interpretation>
              </emma:one-of>
            </emma:emma>
          </inkml:annotationXML>
          <inkml:trace contextRef="#ctx0" brushRef="#br0">0 44 0,'22'0'250,"1"0"-188,22 0-46,0-22 15,-23 22 141,1 0-156,-1 0 30,1 0-30,-1 0 15,1-22 204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19-03-10T18:54:08.293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F7CA5B5-652F-4017-B491-05ADA5DF0AC0}" emma:medium="tactile" emma:mode="ink">
          <msink:context xmlns:msink="http://schemas.microsoft.com/ink/2010/main" type="writingRegion" rotatedBoundingBox="19713,8361 19915,8361 19915,8406 19713,8406"/>
        </emma:interpretation>
      </emma:emma>
    </inkml:annotationXML>
    <inkml:traceGroup>
      <inkml:annotationXML>
        <emma:emma xmlns:emma="http://www.w3.org/2003/04/emma" version="1.0">
          <emma:interpretation id="{317B704F-E23D-48B6-B271-B6CE0BB46410}" emma:medium="tactile" emma:mode="ink">
            <msink:context xmlns:msink="http://schemas.microsoft.com/ink/2010/main" type="paragraph" rotatedBoundingBox="19713,8361 19915,8361 19915,8406 19713,84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2217A17-D314-4773-B125-951A5843E12B}" emma:medium="tactile" emma:mode="ink">
              <msink:context xmlns:msink="http://schemas.microsoft.com/ink/2010/main" type="line" rotatedBoundingBox="19713,8361 19915,8361 19915,8406 19713,8406"/>
            </emma:interpretation>
          </emma:emma>
        </inkml:annotationXML>
        <inkml:traceGroup>
          <inkml:annotationXML>
            <emma:emma xmlns:emma="http://www.w3.org/2003/04/emma" version="1.0">
              <emma:interpretation id="{2C86282F-5DCC-479F-8C61-617068F7D75D}" emma:medium="tactile" emma:mode="ink">
                <msink:context xmlns:msink="http://schemas.microsoft.com/ink/2010/main" type="inkWord" rotatedBoundingBox="19713,8361 19915,8361 19915,8406 19713,8406"/>
              </emma:interpretation>
              <emma:one-of disjunction-type="recognition" id="oneOf0">
                <emma:interpretation id="interp0" emma:lang="ru-RU" emma:confidence="0">
                  <emma:literal>-</emma:literal>
                </emma:interpretation>
                <emma:interpretation id="interp1" emma:lang="ru-RU" emma:confidence="0">
                  <emma:literal>.</emma:literal>
                </emma:interpretation>
                <emma:interpretation id="interp2" emma:lang="ru-RU" emma:confidence="0">
                  <emma:literal>,</emma:literal>
                </emma:interpretation>
                <emma:interpretation id="interp3" emma:lang="ru-RU" emma:confidence="0">
                  <emma:literal>и</emma:literal>
                </emma:interpretation>
                <emma:interpretation id="interp4" emma:lang="ru-RU" emma:confidence="0">
                  <emma:literal>с</emma:literal>
                </emma:interpretation>
              </emma:one-of>
            </emma:emma>
          </inkml:annotationXML>
          <inkml:trace contextRef="#ctx0" brushRef="#br0">0 45 0,'22'0'250,"23"0"-234,-22 0 15,-1 0 0,1-22 16,-1 22-15,1 0-17,-1-23-15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99D01-7B0F-4248-9D1F-52BC4EF15D62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31C87-EE2A-49AB-BD2C-5A1F484D55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5080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31C87-EE2A-49AB-BD2C-5A1F484D55A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9954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31C87-EE2A-49AB-BD2C-5A1F484D55A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8650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 flipV="1">
            <a:off x="0" y="-166836"/>
            <a:ext cx="9144000" cy="2088232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3568" y="2137420"/>
            <a:ext cx="7772400" cy="1225021"/>
          </a:xfrm>
        </p:spPr>
        <p:txBody>
          <a:bodyPr>
            <a:normAutofit/>
          </a:bodyPr>
          <a:lstStyle>
            <a:lvl1pPr>
              <a:defRPr sz="5400">
                <a:gradFill>
                  <a:gsLst>
                    <a:gs pos="0">
                      <a:srgbClr val="003300"/>
                    </a:gs>
                    <a:gs pos="17000">
                      <a:srgbClr val="003300"/>
                    </a:gs>
                    <a:gs pos="41000">
                      <a:srgbClr val="016565"/>
                    </a:gs>
                    <a:gs pos="61000">
                      <a:srgbClr val="016565">
                        <a:alpha val="99000"/>
                      </a:srgbClr>
                    </a:gs>
                    <a:gs pos="100000">
                      <a:srgbClr val="003300"/>
                    </a:gs>
                  </a:gsLst>
                  <a:lin ang="7200000" scaled="0"/>
                </a:gradFill>
                <a:effectLst/>
              </a:defRPr>
            </a:lvl1pPr>
          </a:lstStyle>
          <a:p>
            <a:r>
              <a:rPr lang="ru-RU" dirty="0" smtClean="0"/>
              <a:t>Название выступления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11560" y="4153644"/>
            <a:ext cx="6400800" cy="74042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ФИО докладчика</a:t>
            </a:r>
            <a:endParaRPr lang="ru-RU" dirty="0"/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971600" y="36701"/>
            <a:ext cx="72008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1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altLang="ru-RU" sz="1200" b="1" dirty="0">
                <a:solidFill>
                  <a:schemeClr val="bg1"/>
                </a:solidFill>
                <a:effectLst/>
                <a:latin typeface="Tahoma" pitchFamily="34" charset="0"/>
              </a:rPr>
              <a:t>Федеральная служба по надзору в сфере образования и науки </a:t>
            </a:r>
            <a:r>
              <a:rPr lang="ru-RU" altLang="ru-RU" sz="1200" b="1" dirty="0" smtClean="0">
                <a:solidFill>
                  <a:schemeClr val="bg1"/>
                </a:solidFill>
                <a:effectLst/>
                <a:latin typeface="Tahoma" pitchFamily="34" charset="0"/>
              </a:rPr>
              <a:t>Российской Федерации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ru-RU" altLang="ru-RU" sz="1200" b="1" dirty="0" smtClean="0">
                <a:solidFill>
                  <a:srgbClr val="003300"/>
                </a:solidFill>
                <a:latin typeface="Tahoma" pitchFamily="34" charset="0"/>
              </a:rPr>
              <a:t>Федеральное государственное бюджетное научное учреждение</a:t>
            </a:r>
          </a:p>
          <a:p>
            <a:pPr algn="ctr">
              <a:lnSpc>
                <a:spcPct val="120000"/>
              </a:lnSpc>
            </a:pPr>
            <a:r>
              <a:rPr lang="ru-RU" altLang="ru-RU" sz="1400" b="1" dirty="0" smtClean="0">
                <a:solidFill>
                  <a:srgbClr val="003300"/>
                </a:solidFill>
                <a:latin typeface="Tahoma" pitchFamily="34" charset="0"/>
              </a:rPr>
              <a:t>ФЕДЕРАЛЬНЫЙ</a:t>
            </a:r>
            <a:r>
              <a:rPr lang="ru-RU" altLang="ru-RU" sz="1400" b="1" baseline="0" dirty="0" smtClean="0">
                <a:solidFill>
                  <a:srgbClr val="003300"/>
                </a:solidFill>
                <a:latin typeface="Tahoma" pitchFamily="34" charset="0"/>
              </a:rPr>
              <a:t> ИНСТИТУТ ПЕДАГОГИЧЕСКИХ ИЗМЕРЕНИЙ</a:t>
            </a:r>
            <a:r>
              <a:rPr lang="ru-RU" altLang="ru-RU" sz="1200" b="1" dirty="0">
                <a:solidFill>
                  <a:srgbClr val="003300"/>
                </a:solidFill>
                <a:latin typeface="Tahoma" pitchFamily="34" charset="0"/>
              </a:rPr>
              <a:t/>
            </a:r>
            <a:br>
              <a:rPr lang="ru-RU" altLang="ru-RU" sz="1200" b="1" dirty="0">
                <a:solidFill>
                  <a:srgbClr val="003300"/>
                </a:solidFill>
                <a:latin typeface="Tahoma" pitchFamily="34" charset="0"/>
              </a:rPr>
            </a:br>
            <a:endParaRPr lang="ru-RU" altLang="ru-RU" sz="1200" b="1" dirty="0">
              <a:solidFill>
                <a:srgbClr val="003300"/>
              </a:solidFill>
              <a:latin typeface="Tahoma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985292"/>
            <a:ext cx="9144000" cy="45719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2" hasCustomPrompt="1"/>
          </p:nvPr>
        </p:nvSpPr>
        <p:spPr>
          <a:xfrm>
            <a:off x="4499992" y="5017740"/>
            <a:ext cx="792734" cy="369332"/>
          </a:xfrm>
        </p:spPr>
        <p:txBody>
          <a:bodyPr>
            <a:spAutoFit/>
          </a:bodyPr>
          <a:lstStyle>
            <a:lvl1pPr>
              <a:buNone/>
              <a:defRPr/>
            </a:lvl1pPr>
            <a:lvl2pPr>
              <a:buNone/>
              <a:defRPr/>
            </a:lvl2pPr>
            <a:lvl5pPr marL="714375" indent="-714375" algn="ctr">
              <a:spcBef>
                <a:spcPts val="0"/>
              </a:spcBef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4"/>
            <a:r>
              <a:rPr lang="ru-RU" dirty="0" smtClean="0"/>
              <a:t>дата</a:t>
            </a:r>
            <a:endParaRPr lang="ru-RU" dirty="0"/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0" y="985292"/>
            <a:ext cx="899592" cy="288032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>
          <a:xfrm>
            <a:off x="0" y="0"/>
            <a:ext cx="848719" cy="120131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5" name="Прямоугольник 14"/>
          <p:cNvSpPr/>
          <p:nvPr userDrawn="1"/>
        </p:nvSpPr>
        <p:spPr>
          <a:xfrm>
            <a:off x="8172400" y="-166836"/>
            <a:ext cx="97160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8172400" y="697260"/>
            <a:ext cx="97160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-94828"/>
            <a:ext cx="971600" cy="87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одержимое 19"/>
          <p:cNvSpPr>
            <a:spLocks noGrp="1"/>
          </p:cNvSpPr>
          <p:nvPr>
            <p:ph sz="quarter" idx="13" hasCustomPrompt="1"/>
          </p:nvPr>
        </p:nvSpPr>
        <p:spPr>
          <a:xfrm>
            <a:off x="1187624" y="1129308"/>
            <a:ext cx="7200800" cy="288032"/>
          </a:xfrm>
        </p:spPr>
        <p:txBody>
          <a:bodyPr lIns="36000" tIns="36000" rIns="36000" bIns="36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Название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5305772"/>
            <a:ext cx="9144000" cy="409228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ый треугольник 14"/>
          <p:cNvSpPr/>
          <p:nvPr userDrawn="1"/>
        </p:nvSpPr>
        <p:spPr>
          <a:xfrm rot="16200000" flipH="1">
            <a:off x="8021538" y="-137170"/>
            <a:ext cx="985292" cy="1259632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363272" cy="61241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67544" y="1273324"/>
            <a:ext cx="8229600" cy="3771636"/>
          </a:xfrm>
        </p:spPr>
        <p:txBody>
          <a:bodyPr>
            <a:normAutofit/>
          </a:bodyPr>
          <a:lstStyle>
            <a:lvl1pPr marL="342900" marR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 sz="2400"/>
            </a:lvl1pPr>
          </a:lstStyle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Образец текста Образец текста Образец текста </a:t>
            </a:r>
          </a:p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Образец текста</a:t>
            </a:r>
          </a:p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Образец текста</a:t>
            </a:r>
          </a:p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smtClean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7236296" y="5339888"/>
            <a:ext cx="184698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 smtClean="0">
                <a:solidFill>
                  <a:srgbClr val="81AFB5"/>
                </a:solidFill>
                <a:latin typeface="+mj-lt"/>
              </a:rPr>
              <a:t>© все права защищены</a:t>
            </a:r>
            <a:endParaRPr lang="ru-RU" sz="1050" b="1" dirty="0">
              <a:solidFill>
                <a:srgbClr val="81AFB5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841276"/>
            <a:ext cx="9144000" cy="45719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841276"/>
            <a:ext cx="827584" cy="216024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>
          <a:xfrm>
            <a:off x="0" y="0"/>
            <a:ext cx="755576" cy="985292"/>
          </a:xfrm>
          <a:prstGeom prst="rect">
            <a:avLst/>
          </a:prstGeom>
          <a:ln>
            <a:noFill/>
          </a:ln>
        </p:spPr>
      </p:pic>
      <p:sp>
        <p:nvSpPr>
          <p:cNvPr id="16" name="Прямоугольный треугольник 15"/>
          <p:cNvSpPr/>
          <p:nvPr userDrawn="1"/>
        </p:nvSpPr>
        <p:spPr>
          <a:xfrm rot="5400000" flipH="1">
            <a:off x="766987" y="-11411"/>
            <a:ext cx="841275" cy="864096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customXml" Target="../ink/ink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customXml" Target="../ink/ink8.xml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customXml" Target="../ink/ink11.xml"/><Relationship Id="rId4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customXml" Target="../ink/ink5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8032" y="1921396"/>
            <a:ext cx="8204448" cy="1225021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Оценивание заданий </a:t>
            </a:r>
            <a:br>
              <a:rPr lang="ru-RU" sz="4800" dirty="0" smtClean="0"/>
            </a:br>
            <a:r>
              <a:rPr lang="ru-RU" sz="4800" dirty="0" smtClean="0"/>
              <a:t>№ 30 и 31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349328"/>
            <a:ext cx="6400800" cy="740420"/>
          </a:xfrm>
        </p:spPr>
        <p:txBody>
          <a:bodyPr>
            <a:normAutofit/>
          </a:bodyPr>
          <a:lstStyle/>
          <a:p>
            <a:endParaRPr lang="ru-RU" altLang="ru-RU" sz="1600" i="1" dirty="0">
              <a:solidFill>
                <a:srgbClr val="000000"/>
              </a:solidFill>
            </a:endParaRPr>
          </a:p>
          <a:p>
            <a:endParaRPr lang="ru-RU" sz="16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85292"/>
            <a:ext cx="8856984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Семинар по согласованию подходов  к оцениванию экзаменационных работ участников  единого </a:t>
            </a:r>
            <a:b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государственного экзамена 2019 года экспертами предметных комиссий субъектов Российской Федерации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1100" b="1" dirty="0" smtClean="0">
                <a:solidFill>
                  <a:srgbClr val="416A6F"/>
                </a:solidFill>
              </a:rPr>
              <a:t>г. Москва, март 2019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30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33364"/>
            <a:ext cx="6343476" cy="188669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p14="http://schemas.microsoft.com/office/powerpoint/2010/main" xmlns="" Requires="p14">
          <p:contentPart p14:bwMode="auto" r:id="rId4">
            <p14:nvContentPartPr>
              <p14:cNvPr id="6" name="Рукописный ввод 5"/>
              <p14:cNvContentPartPr/>
              <p14:nvPr/>
            </p14:nvContentPartPr>
            <p14:xfrm>
              <a:off x="1496912" y="2763127"/>
              <a:ext cx="421200" cy="22320"/>
            </p14:xfrm>
          </p:contentPart>
        </mc:Choice>
        <mc:Fallback>
          <p:pic>
            <p:nvPicPr>
              <p:cNvPr id="6" name="Рукописный ввод 5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478912" y="2745127"/>
                <a:ext cx="457200" cy="5832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/>
          <p:cNvSpPr txBox="1"/>
          <p:nvPr/>
        </p:nvSpPr>
        <p:spPr>
          <a:xfrm>
            <a:off x="7524328" y="4383248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 балл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068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30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6408" y="1705372"/>
            <a:ext cx="7704856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степень окисления 0 может не указываться экзаменуемым;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ru-RU" sz="2000" dirty="0">
                <a:latin typeface="Times New Roman" panose="02020603050405020304" pitchFamily="18" charset="0"/>
              </a:rPr>
              <a:t> если степень окисления не указана, то считать её равной 0;</a:t>
            </a:r>
            <a:endParaRPr lang="ru-RU" sz="3200" dirty="0"/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ru-RU" sz="2000" dirty="0">
                <a:latin typeface="Times New Roman" panose="02020603050405020304" pitchFamily="18" charset="0"/>
              </a:rPr>
              <a:t> считать верными записи, подобные следующим «</a:t>
            </a:r>
            <a:r>
              <a:rPr lang="en-US" sz="2000" dirty="0">
                <a:latin typeface="Times New Roman" panose="02020603050405020304" pitchFamily="18" charset="0"/>
              </a:rPr>
              <a:t>Cl</a:t>
            </a:r>
            <a:r>
              <a:rPr lang="ru-RU" sz="2000" b="1" baseline="30000" dirty="0">
                <a:latin typeface="Times New Roman" panose="02020603050405020304" pitchFamily="18" charset="0"/>
              </a:rPr>
              <a:t>-1</a:t>
            </a:r>
            <a:r>
              <a:rPr lang="ru-RU" sz="2000" dirty="0">
                <a:latin typeface="Times New Roman" panose="02020603050405020304" pitchFamily="18" charset="0"/>
              </a:rPr>
              <a:t>», «</a:t>
            </a:r>
            <a:r>
              <a:rPr lang="en-US" sz="2000" dirty="0">
                <a:latin typeface="Times New Roman" panose="02020603050405020304" pitchFamily="18" charset="0"/>
              </a:rPr>
              <a:t>Cl</a:t>
            </a:r>
            <a:r>
              <a:rPr lang="ru-RU" sz="2000" b="1" baseline="30000" dirty="0">
                <a:latin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</a:rPr>
              <a:t>» , «2</a:t>
            </a:r>
            <a:r>
              <a:rPr lang="en-US" sz="2000" dirty="0">
                <a:latin typeface="Times New Roman" panose="02020603050405020304" pitchFamily="18" charset="0"/>
              </a:rPr>
              <a:t>Cr</a:t>
            </a:r>
            <a:r>
              <a:rPr lang="ru-RU" sz="2000" b="1" baseline="30000" dirty="0">
                <a:latin typeface="Times New Roman" panose="02020603050405020304" pitchFamily="18" charset="0"/>
              </a:rPr>
              <a:t>3+</a:t>
            </a:r>
            <a:r>
              <a:rPr lang="ru-RU" sz="2000" dirty="0">
                <a:latin typeface="Times New Roman" panose="02020603050405020304" pitchFamily="18" charset="0"/>
              </a:rPr>
              <a:t>», «</a:t>
            </a:r>
            <a:r>
              <a:rPr lang="en-US" sz="2000" dirty="0">
                <a:latin typeface="Times New Roman" panose="02020603050405020304" pitchFamily="18" charset="0"/>
              </a:rPr>
              <a:t>Cr</a:t>
            </a:r>
            <a:r>
              <a:rPr lang="ru-RU" sz="2000" b="1" baseline="30000" dirty="0">
                <a:latin typeface="Times New Roman" panose="02020603050405020304" pitchFamily="18" charset="0"/>
              </a:rPr>
              <a:t>+6</a:t>
            </a:r>
            <a:r>
              <a:rPr lang="ru-RU" sz="2000" dirty="0">
                <a:latin typeface="Times New Roman" panose="02020603050405020304" pitchFamily="18" charset="0"/>
              </a:rPr>
              <a:t>», которые экзаменуемый использовал при указании степени окисления;</a:t>
            </a:r>
            <a:endParaRPr lang="ru-RU" sz="3200" dirty="0"/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ru-RU" sz="2000" dirty="0">
                <a:latin typeface="Times New Roman" panose="02020603050405020304" pitchFamily="18" charset="0"/>
              </a:rPr>
              <a:t> считать неверными записи, подобные следующим «</a:t>
            </a:r>
            <a:r>
              <a:rPr lang="en-US" sz="2000" dirty="0">
                <a:latin typeface="Times New Roman" panose="02020603050405020304" pitchFamily="18" charset="0"/>
              </a:rPr>
              <a:t>N</a:t>
            </a:r>
            <a:r>
              <a:rPr lang="ru-RU" sz="2000" b="1" baseline="-25000" dirty="0">
                <a:latin typeface="Times New Roman" panose="02020603050405020304" pitchFamily="18" charset="0"/>
              </a:rPr>
              <a:t>2</a:t>
            </a:r>
            <a:r>
              <a:rPr lang="ru-RU" sz="2000" b="1" baseline="30000" dirty="0">
                <a:latin typeface="Times New Roman" panose="02020603050405020304" pitchFamily="18" charset="0"/>
              </a:rPr>
              <a:t>3–</a:t>
            </a:r>
            <a:r>
              <a:rPr lang="ru-RU" sz="2000" dirty="0">
                <a:latin typeface="Times New Roman" panose="02020603050405020304" pitchFamily="18" charset="0"/>
              </a:rPr>
              <a:t>», «</a:t>
            </a:r>
            <a:r>
              <a:rPr lang="en-US" sz="2000" dirty="0">
                <a:latin typeface="Times New Roman" panose="02020603050405020304" pitchFamily="18" charset="0"/>
              </a:rPr>
              <a:t>Cr</a:t>
            </a:r>
            <a:r>
              <a:rPr lang="ru-RU" sz="2000" b="1" baseline="-25000" dirty="0">
                <a:latin typeface="Times New Roman" panose="02020603050405020304" pitchFamily="18" charset="0"/>
              </a:rPr>
              <a:t>2</a:t>
            </a:r>
            <a:r>
              <a:rPr lang="ru-RU" sz="2000" b="1" baseline="30000" dirty="0">
                <a:latin typeface="Times New Roman" panose="02020603050405020304" pitchFamily="18" charset="0"/>
              </a:rPr>
              <a:t>6+</a:t>
            </a:r>
            <a:r>
              <a:rPr lang="ru-RU" sz="2000" dirty="0">
                <a:latin typeface="Times New Roman" panose="02020603050405020304" pitchFamily="18" charset="0"/>
              </a:rPr>
              <a:t>» (или «</a:t>
            </a:r>
            <a:r>
              <a:rPr lang="en-US" sz="2000" dirty="0">
                <a:latin typeface="Times New Roman" panose="02020603050405020304" pitchFamily="18" charset="0"/>
              </a:rPr>
              <a:t>N</a:t>
            </a:r>
            <a:r>
              <a:rPr lang="ru-RU" sz="2000" b="1" baseline="-25000" dirty="0">
                <a:latin typeface="Times New Roman" panose="02020603050405020304" pitchFamily="18" charset="0"/>
              </a:rPr>
              <a:t>2</a:t>
            </a:r>
            <a:r>
              <a:rPr lang="ru-RU" sz="2000" b="1" baseline="30000" dirty="0">
                <a:latin typeface="Times New Roman" panose="02020603050405020304" pitchFamily="18" charset="0"/>
              </a:rPr>
              <a:t>–3</a:t>
            </a:r>
            <a:r>
              <a:rPr lang="ru-RU" sz="2000" dirty="0">
                <a:latin typeface="Times New Roman" panose="02020603050405020304" pitchFamily="18" charset="0"/>
              </a:rPr>
              <a:t>» «</a:t>
            </a:r>
            <a:r>
              <a:rPr lang="en-US" sz="2000" dirty="0">
                <a:latin typeface="Times New Roman" panose="02020603050405020304" pitchFamily="18" charset="0"/>
              </a:rPr>
              <a:t>Cr</a:t>
            </a:r>
            <a:r>
              <a:rPr lang="ru-RU" sz="2000" b="1" baseline="-25000" dirty="0">
                <a:latin typeface="Times New Roman" panose="02020603050405020304" pitchFamily="18" charset="0"/>
              </a:rPr>
              <a:t>2</a:t>
            </a:r>
            <a:r>
              <a:rPr lang="ru-RU" sz="2000" b="1" baseline="30000" dirty="0">
                <a:latin typeface="Times New Roman" panose="02020603050405020304" pitchFamily="18" charset="0"/>
              </a:rPr>
              <a:t>+6</a:t>
            </a:r>
            <a:r>
              <a:rPr lang="ru-RU" sz="2000" dirty="0">
                <a:latin typeface="Times New Roman" panose="02020603050405020304" pitchFamily="18" charset="0"/>
              </a:rPr>
              <a:t>»);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371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</a:t>
            </a:r>
            <a:r>
              <a:rPr lang="ru-RU" dirty="0" smtClean="0">
                <a:solidFill>
                  <a:schemeClr val="accent1"/>
                </a:solidFill>
              </a:rPr>
              <a:t>31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2412" y="1705372"/>
            <a:ext cx="7632848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94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Ответ правильный и полный, содержит следующие элементы: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794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•	выбраны вещества, и записано молекулярное уравнение реакции ионного обмена;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	записаны полное и сокращенное ионное уравнения реакций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27920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</a:t>
            </a:r>
            <a:r>
              <a:rPr lang="ru-RU" dirty="0" smtClean="0">
                <a:solidFill>
                  <a:schemeClr val="accent1"/>
                </a:solidFill>
              </a:rPr>
              <a:t>31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9346" y="1633364"/>
            <a:ext cx="7704856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правильно указаны заряды ионов в каждом из ионных уравнений реакций (например, «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Na</a:t>
            </a:r>
            <a:r>
              <a:rPr lang="ru-RU" sz="20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», или «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SO</a:t>
            </a:r>
            <a:r>
              <a:rPr lang="ru-RU" sz="20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ru-RU" sz="20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2-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»);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 ионном уравнении реакции формулы слабых электролитов, практически нерастворимых веществ и газов записаны в молекулярном виде;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 сокращённом ионном уравнении коэффициенты должны быть минимальными целыми числами.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</a:t>
            </a:r>
            <a:r>
              <a:rPr lang="ru-RU" dirty="0" smtClean="0">
                <a:solidFill>
                  <a:schemeClr val="accent1"/>
                </a:solidFill>
              </a:rPr>
              <a:t>31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057300"/>
            <a:ext cx="6552728" cy="456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928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</a:t>
            </a:r>
            <a:r>
              <a:rPr lang="ru-RU" dirty="0" smtClean="0">
                <a:solidFill>
                  <a:schemeClr val="accent1"/>
                </a:solidFill>
              </a:rPr>
              <a:t>31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1777380"/>
            <a:ext cx="6065520" cy="1801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0312" y="4330186"/>
            <a:ext cx="1220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0 баллов</a:t>
            </a:r>
            <a:endParaRPr lang="ru-RU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2346512" y="2597527"/>
              <a:ext cx="445680" cy="437400"/>
            </p14:xfrm>
          </p:contentPart>
        </mc:Choice>
        <mc:Fallback>
          <p:pic>
            <p:nvPicPr>
              <p:cNvPr id="6" name="Рукописный ввод 5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328512" y="2579527"/>
                <a:ext cx="481680" cy="47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5">
            <p14:nvContentPartPr>
              <p14:cNvPr id="8" name="Рукописный ввод 7"/>
              <p14:cNvContentPartPr/>
              <p14:nvPr/>
            </p14:nvContentPartPr>
            <p14:xfrm>
              <a:off x="6449432" y="2605807"/>
              <a:ext cx="97560" cy="16200"/>
            </p14:xfrm>
          </p:contentPart>
        </mc:Choice>
        <mc:Fallback>
          <p:pic>
            <p:nvPicPr>
              <p:cNvPr id="8" name="Рукописный ввод 7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431432" y="2587807"/>
                <a:ext cx="133560" cy="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7">
            <p14:nvContentPartPr>
              <p14:cNvPr id="10" name="Рукописный ввод 9"/>
              <p14:cNvContentPartPr/>
              <p14:nvPr/>
            </p14:nvContentPartPr>
            <p14:xfrm>
              <a:off x="7096712" y="3010087"/>
              <a:ext cx="73080" cy="16560"/>
            </p14:xfrm>
          </p:contentPart>
        </mc:Choice>
        <mc:Fallback>
          <p:pic>
            <p:nvPicPr>
              <p:cNvPr id="10" name="Рукописный ввод 9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7078712" y="2992087"/>
                <a:ext cx="109080" cy="5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xmlns="" val="134568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</a:t>
            </a:r>
            <a:r>
              <a:rPr lang="ru-RU" dirty="0" smtClean="0">
                <a:solidFill>
                  <a:schemeClr val="accent1"/>
                </a:solidFill>
              </a:rPr>
              <a:t>31</a:t>
            </a:r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7380"/>
            <a:ext cx="6408712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7524328" y="4383248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 балл</a:t>
            </a:r>
            <a:endParaRPr lang="ru-RU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3">
            <p14:nvContentPartPr>
              <p14:cNvPr id="7" name="Рукописный ввод 6"/>
              <p14:cNvContentPartPr/>
              <p14:nvPr/>
            </p14:nvContentPartPr>
            <p14:xfrm>
              <a:off x="2128352" y="2540647"/>
              <a:ext cx="113400" cy="16920"/>
            </p14:xfrm>
          </p:contentPart>
        </mc:Choice>
        <mc:Fallback>
          <p:pic>
            <p:nvPicPr>
              <p:cNvPr id="7" name="Рукописный ввод 6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110352" y="2522647"/>
                <a:ext cx="149400" cy="5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5">
            <p14:nvContentPartPr>
              <p14:cNvPr id="13" name="Рукописный ввод 12"/>
              <p14:cNvContentPartPr/>
              <p14:nvPr/>
            </p14:nvContentPartPr>
            <p14:xfrm>
              <a:off x="7193912" y="2411407"/>
              <a:ext cx="202680" cy="77040"/>
            </p14:xfrm>
          </p:contentPart>
        </mc:Choice>
        <mc:Fallback>
          <p:pic>
            <p:nvPicPr>
              <p:cNvPr id="13" name="Рукописный ввод 12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7175912" y="2393407"/>
                <a:ext cx="238680" cy="11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xmlns="" val="92911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</a:t>
            </a:r>
            <a:r>
              <a:rPr lang="ru-RU" dirty="0" smtClean="0">
                <a:solidFill>
                  <a:schemeClr val="accent1"/>
                </a:solidFill>
              </a:rPr>
              <a:t>31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524328" y="4383248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 балла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97" t="9091" r="2599"/>
          <a:stretch/>
        </p:blipFill>
        <p:spPr>
          <a:xfrm>
            <a:off x="448342" y="1633364"/>
            <a:ext cx="837213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306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</a:t>
            </a:r>
            <a:r>
              <a:rPr lang="ru-RU" dirty="0" smtClean="0">
                <a:solidFill>
                  <a:schemeClr val="accent1"/>
                </a:solidFill>
              </a:rPr>
              <a:t>31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524328" y="4383248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 балла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705372"/>
            <a:ext cx="8503768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282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9792" y="2276790"/>
            <a:ext cx="4338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Спасибо за внимание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6156176" y="4081636"/>
            <a:ext cx="1611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gmol@mail.ru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97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Оценивание задания № 30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921396"/>
            <a:ext cx="8064896" cy="1755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940" algn="just">
              <a:lnSpc>
                <a:spcPct val="115000"/>
              </a:lnSpc>
              <a:spcAft>
                <a:spcPts val="0"/>
              </a:spcAft>
              <a:tabLst>
                <a:tab pos="201295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 правильный и полный: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940" algn="just">
              <a:lnSpc>
                <a:spcPct val="115000"/>
              </a:lnSpc>
              <a:spcAft>
                <a:spcPts val="0"/>
              </a:spcAft>
              <a:tabLst>
                <a:tab pos="201295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выбраны вещества, и записано уравнение окислительно-восстановительной реакции;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составлен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электронный баланс, указан окислитель 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восстановитель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30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841276"/>
            <a:ext cx="6094846" cy="50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812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30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273324"/>
            <a:ext cx="8415508" cy="21602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3865612"/>
            <a:ext cx="59046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ru-RU" sz="1600" dirty="0">
                <a:latin typeface="Times New Roman" panose="02020603050405020304" pitchFamily="18" charset="0"/>
              </a:rPr>
              <a:t>в качестве исходных веществ (окислителя и восстановителя) могут быть использованы только вещества из предложенного списка (вода может быть указана как среда для протекания реакций);</a:t>
            </a:r>
            <a:endParaRPr lang="ru-RU" sz="2400" dirty="0">
              <a:effectLst/>
            </a:endParaRP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3">
            <p14:nvContentPartPr>
              <p14:cNvPr id="7" name="Рукописный ввод 6"/>
              <p14:cNvContentPartPr/>
              <p14:nvPr/>
            </p14:nvContentPartPr>
            <p14:xfrm>
              <a:off x="2889032" y="2190007"/>
              <a:ext cx="979200" cy="92160"/>
            </p14:xfrm>
          </p:contentPart>
        </mc:Choice>
        <mc:Fallback>
          <p:pic>
            <p:nvPicPr>
              <p:cNvPr id="7" name="Рукописный ввод 6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871032" y="2172007"/>
                <a:ext cx="1015200" cy="128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/>
          <p:cNvSpPr txBox="1"/>
          <p:nvPr/>
        </p:nvSpPr>
        <p:spPr>
          <a:xfrm>
            <a:off x="7308304" y="4369668"/>
            <a:ext cx="1220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0 баллов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59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30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1561356"/>
            <a:ext cx="6044184" cy="13685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3217540"/>
            <a:ext cx="56166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705" algn="just"/>
            <a:r>
              <a:rPr lang="ru-RU" sz="1600" spc="-5" dirty="0">
                <a:latin typeface="Times New Roman" panose="02020603050405020304" pitchFamily="18" charset="0"/>
              </a:rPr>
              <a:t>В случае, если выбраны вещества, между которыми возможна окислительно-восстановительная реакция, но </a:t>
            </a:r>
            <a:r>
              <a:rPr lang="ru-RU" sz="1600" b="1" spc="-5" dirty="0">
                <a:latin typeface="Times New Roman" panose="02020603050405020304" pitchFamily="18" charset="0"/>
              </a:rPr>
              <a:t>допущена(-ы) ошибка(-и) в определении состава продуктов реакции</a:t>
            </a:r>
            <a:r>
              <a:rPr lang="ru-RU" sz="1600" spc="-5" dirty="0">
                <a:latin typeface="Times New Roman" panose="02020603050405020304" pitchFamily="18" charset="0"/>
              </a:rPr>
              <a:t> (к примеру, не учтён характер среды раствора), то за первый элемент ответа (уравнение реакции) ставится 0 баллов, а электронный баланс оценивается применительно к составленному экзаменуемым уравнению реакции.</a:t>
            </a:r>
            <a:endParaRPr lang="ru-RU" sz="2400" dirty="0"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2320" y="4441676"/>
            <a:ext cx="1220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0 баллов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053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30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5372"/>
            <a:ext cx="6120680" cy="25202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452320" y="4441676"/>
            <a:ext cx="1220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0 баллов</a:t>
            </a:r>
            <a:endParaRPr lang="ru-RU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3">
            <p14:nvContentPartPr>
              <p14:cNvPr id="11" name="Рукописный ввод 10"/>
              <p14:cNvContentPartPr/>
              <p14:nvPr/>
            </p14:nvContentPartPr>
            <p14:xfrm>
              <a:off x="4871552" y="2460007"/>
              <a:ext cx="1796760" cy="65160"/>
            </p14:xfrm>
          </p:contentPart>
        </mc:Choice>
        <mc:Fallback>
          <p:pic>
            <p:nvPicPr>
              <p:cNvPr id="11" name="Рукописный ввод 10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853552" y="2442007"/>
                <a:ext cx="1832760" cy="10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xmlns="" val="18228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30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777380"/>
            <a:ext cx="7837556" cy="20390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24328" y="4383248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smtClean="0">
                <a:solidFill>
                  <a:srgbClr val="FF0000"/>
                </a:solidFill>
              </a:rPr>
              <a:t>1 балл</a:t>
            </a:r>
            <a:endParaRPr lang="ru-RU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3">
            <p14:nvContentPartPr>
              <p14:cNvPr id="7" name="Рукописный ввод 6"/>
              <p14:cNvContentPartPr/>
              <p14:nvPr/>
            </p14:nvContentPartPr>
            <p14:xfrm>
              <a:off x="5704952" y="2228167"/>
              <a:ext cx="720360" cy="46080"/>
            </p14:xfrm>
          </p:contentPart>
        </mc:Choice>
        <mc:Fallback>
          <p:pic>
            <p:nvPicPr>
              <p:cNvPr id="7" name="Рукописный ввод 6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686952" y="2210167"/>
                <a:ext cx="756360" cy="8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xmlns="" val="320410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30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777380"/>
            <a:ext cx="8640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ru-RU" sz="2400" dirty="0">
                <a:latin typeface="Times New Roman" panose="02020603050405020304" pitchFamily="18" charset="0"/>
              </a:rPr>
              <a:t>реакции </a:t>
            </a:r>
            <a:r>
              <a:rPr lang="ru-RU" sz="2400" u="sng" dirty="0" err="1">
                <a:latin typeface="Times New Roman" panose="02020603050405020304" pitchFamily="18" charset="0"/>
              </a:rPr>
              <a:t>диспропорционирования</a:t>
            </a:r>
            <a:r>
              <a:rPr lang="ru-RU" sz="2400" dirty="0">
                <a:latin typeface="Times New Roman" panose="02020603050405020304" pitchFamily="18" charset="0"/>
              </a:rPr>
              <a:t>, которые протекают с участием среды (раствора щелочи или кислоты), </a:t>
            </a:r>
            <a:r>
              <a:rPr lang="ru-RU" sz="2400" u="sng" dirty="0">
                <a:latin typeface="Times New Roman" panose="02020603050405020304" pitchFamily="18" charset="0"/>
              </a:rPr>
              <a:t>должны приниматься</a:t>
            </a:r>
            <a:r>
              <a:rPr lang="ru-RU" sz="2400" dirty="0">
                <a:latin typeface="Times New Roman" panose="02020603050405020304" pitchFamily="18" charset="0"/>
              </a:rPr>
              <a:t> как возможный вариант ответа;</a:t>
            </a:r>
            <a:endParaRPr lang="ru-RU" sz="3600" dirty="0"/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ru-RU" sz="2400" dirty="0">
                <a:latin typeface="Times New Roman" panose="02020603050405020304" pitchFamily="18" charset="0"/>
              </a:rPr>
              <a:t>реакции </a:t>
            </a:r>
            <a:r>
              <a:rPr lang="ru-RU" sz="2400" u="sng" dirty="0">
                <a:latin typeface="Times New Roman" panose="02020603050405020304" pitchFamily="18" charset="0"/>
              </a:rPr>
              <a:t>разложения</a:t>
            </a:r>
            <a:r>
              <a:rPr lang="ru-RU" sz="2400" dirty="0">
                <a:latin typeface="Times New Roman" panose="02020603050405020304" pitchFamily="18" charset="0"/>
              </a:rPr>
              <a:t> сложных веществ </a:t>
            </a:r>
            <a:br>
              <a:rPr lang="ru-RU" sz="2400" dirty="0">
                <a:latin typeface="Times New Roman" panose="02020603050405020304" pitchFamily="18" charset="0"/>
              </a:rPr>
            </a:br>
            <a:r>
              <a:rPr lang="ru-RU" sz="2400" u="sng" dirty="0">
                <a:latin typeface="Times New Roman" panose="02020603050405020304" pitchFamily="18" charset="0"/>
              </a:rPr>
              <a:t>не могут</a:t>
            </a:r>
            <a:r>
              <a:rPr lang="ru-RU" sz="2400" dirty="0">
                <a:latin typeface="Times New Roman" panose="02020603050405020304" pitchFamily="18" charset="0"/>
              </a:rPr>
              <a:t> быть приняты в качестве возможного варианта ответа, так как по условию задания требуется выбрать </a:t>
            </a:r>
            <a:r>
              <a:rPr lang="ru-RU" sz="2400" b="1" i="1" dirty="0">
                <a:latin typeface="Times New Roman" panose="02020603050405020304" pitchFamily="18" charset="0"/>
              </a:rPr>
              <a:t>«…не менее двух веществ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</a:rPr>
              <a:t>из предложенного перечня»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594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Оценивание задания № 30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05843"/>
            <a:ext cx="7255098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9661" y="3505572"/>
            <a:ext cx="5832648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4185" algn="just">
              <a:lnSpc>
                <a:spcPct val="115000"/>
              </a:lnSpc>
              <a:spcAft>
                <a:spcPts val="0"/>
              </a:spcAft>
            </a:pPr>
            <a:r>
              <a:rPr lang="ru-RU" sz="1600" i="1" dirty="0">
                <a:latin typeface="Times New Roman" panose="02020603050405020304" pitchFamily="18" charset="0"/>
                <a:ea typeface="Calibri" panose="020F0502020204030204" pitchFamily="34" charset="0"/>
              </a:rPr>
              <a:t>Экзаменуемый может: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в качестве окислителя и восстановителя указать элементы в соответствующей строчке электронного баланса, или отдельно выписать формулы /названия веществ.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обозначить окислитель и восстановитель даже одной буквой («В» и «О»).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2320" y="4441676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 балла</a:t>
            </a:r>
            <a:endParaRPr lang="ru-RU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3">
            <p14:nvContentPartPr>
              <p14:cNvPr id="10" name="Рукописный ввод 9"/>
              <p14:cNvContentPartPr/>
              <p14:nvPr/>
            </p14:nvContentPartPr>
            <p14:xfrm>
              <a:off x="1772312" y="2063647"/>
              <a:ext cx="768960" cy="115200"/>
            </p14:xfrm>
          </p:contentPart>
        </mc:Choice>
        <mc:Fallback>
          <p:pic>
            <p:nvPicPr>
              <p:cNvPr id="10" name="Рукописный ввод 9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4312" y="2045647"/>
                <a:ext cx="804960" cy="1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5">
            <p14:nvContentPartPr>
              <p14:cNvPr id="11" name="Рукописный ввод 10"/>
              <p14:cNvContentPartPr/>
              <p14:nvPr/>
            </p14:nvContentPartPr>
            <p14:xfrm>
              <a:off x="2913152" y="1982647"/>
              <a:ext cx="647640" cy="195840"/>
            </p14:xfrm>
          </p:contentPart>
        </mc:Choice>
        <mc:Fallback>
          <p:pic>
            <p:nvPicPr>
              <p:cNvPr id="11" name="Рукописный ввод 10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95152" y="1964647"/>
                <a:ext cx="683640" cy="23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xmlns="" val="15290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ФИПИ">
      <a:dk1>
        <a:sysClr val="windowText" lastClr="000000"/>
      </a:dk1>
      <a:lt1>
        <a:sysClr val="window" lastClr="FFFFFF"/>
      </a:lt1>
      <a:dk2>
        <a:srgbClr val="006666"/>
      </a:dk2>
      <a:lt2>
        <a:srgbClr val="FFFFFF"/>
      </a:lt2>
      <a:accent1>
        <a:srgbClr val="006666"/>
      </a:accent1>
      <a:accent2>
        <a:srgbClr val="C00000"/>
      </a:accent2>
      <a:accent3>
        <a:srgbClr val="A2C4A6"/>
      </a:accent3>
      <a:accent4>
        <a:srgbClr val="8064A2"/>
      </a:accent4>
      <a:accent5>
        <a:srgbClr val="E36C09"/>
      </a:accent5>
      <a:accent6>
        <a:srgbClr val="548DD4"/>
      </a:accent6>
      <a:hlink>
        <a:srgbClr val="1F248D"/>
      </a:hlink>
      <a:folHlink>
        <a:srgbClr val="1F248D"/>
      </a:folHlink>
    </a:clrScheme>
    <a:fontScheme name="ФИПИ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404</Words>
  <Application>Microsoft Office PowerPoint</Application>
  <PresentationFormat>Экран (16:10)</PresentationFormat>
  <Paragraphs>54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Оценивание заданий  № 30 и 31</vt:lpstr>
      <vt:lpstr>Оценивание задания № 30</vt:lpstr>
      <vt:lpstr>Оценивание задания № 30</vt:lpstr>
      <vt:lpstr>Оценивание задания № 30</vt:lpstr>
      <vt:lpstr>Оценивание задания № 30</vt:lpstr>
      <vt:lpstr>Оценивание задания № 30</vt:lpstr>
      <vt:lpstr>Оценивание задания № 30</vt:lpstr>
      <vt:lpstr>Оценивание задания № 30</vt:lpstr>
      <vt:lpstr>Оценивание задания № 30</vt:lpstr>
      <vt:lpstr>Оценивание задания № 30</vt:lpstr>
      <vt:lpstr>Оценивание задания № 30</vt:lpstr>
      <vt:lpstr>Оценивание задания № 31</vt:lpstr>
      <vt:lpstr>Оценивание задания № 31</vt:lpstr>
      <vt:lpstr>Оценивание задания № 31</vt:lpstr>
      <vt:lpstr>Оценивание задания № 31</vt:lpstr>
      <vt:lpstr>Оценивание задания № 31</vt:lpstr>
      <vt:lpstr>Оценивание задания № 31</vt:lpstr>
      <vt:lpstr>Оценивание задания № 31</vt:lpstr>
      <vt:lpstr>Слайд 19</vt:lpstr>
    </vt:vector>
  </TitlesOfParts>
  <Company>FIPI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Red</dc:creator>
  <cp:lastModifiedBy>Nadezhda</cp:lastModifiedBy>
  <cp:revision>34</cp:revision>
  <dcterms:created xsi:type="dcterms:W3CDTF">2018-10-23T16:07:51Z</dcterms:created>
  <dcterms:modified xsi:type="dcterms:W3CDTF">2019-12-17T15:42:56Z</dcterms:modified>
</cp:coreProperties>
</file>